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D7217-9140-4965-AF61-6EAA911FFDCB}" type="datetimeFigureOut">
              <a:rPr lang="cs-CZ" smtClean="0"/>
              <a:t>4.4.2014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C0B80-6741-4980-AABF-B5A1122583FB}" type="slidenum">
              <a:rPr lang="cs-CZ" smtClean="0"/>
              <a:t>‹#›</a:t>
            </a:fld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D7217-9140-4965-AF61-6EAA911FFDCB}" type="datetimeFigureOut">
              <a:rPr lang="cs-CZ" smtClean="0"/>
              <a:t>4.4.2014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C0B80-6741-4980-AABF-B5A1122583F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D7217-9140-4965-AF61-6EAA911FFDCB}" type="datetimeFigureOut">
              <a:rPr lang="cs-CZ" smtClean="0"/>
              <a:t>4.4.2014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C0B80-6741-4980-AABF-B5A1122583F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D7217-9140-4965-AF61-6EAA911FFDCB}" type="datetimeFigureOut">
              <a:rPr lang="cs-CZ" smtClean="0"/>
              <a:t>4.4.2014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C0B80-6741-4980-AABF-B5A1122583FB}" type="slidenum">
              <a:rPr lang="cs-CZ" smtClean="0"/>
              <a:t>‹#›</a:t>
            </a:fld>
            <a:endParaRPr lang="cs-CZ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D7217-9140-4965-AF61-6EAA911FFDCB}" type="datetimeFigureOut">
              <a:rPr lang="cs-CZ" smtClean="0"/>
              <a:t>4.4.2014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C0B80-6741-4980-AABF-B5A1122583F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D7217-9140-4965-AF61-6EAA911FFDCB}" type="datetimeFigureOut">
              <a:rPr lang="cs-CZ" smtClean="0"/>
              <a:t>4.4.2014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C0B80-6741-4980-AABF-B5A1122583FB}" type="slidenum">
              <a:rPr lang="cs-CZ" smtClean="0"/>
              <a:t>‹#›</a:t>
            </a:fld>
            <a:endParaRPr lang="cs-CZ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D7217-9140-4965-AF61-6EAA911FFDCB}" type="datetimeFigureOut">
              <a:rPr lang="cs-CZ" smtClean="0"/>
              <a:t>4.4.2014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C0B80-6741-4980-AABF-B5A1122583FB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D7217-9140-4965-AF61-6EAA911FFDCB}" type="datetimeFigureOut">
              <a:rPr lang="cs-CZ" smtClean="0"/>
              <a:t>4.4.2014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C0B80-6741-4980-AABF-B5A1122583F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D7217-9140-4965-AF61-6EAA911FFDCB}" type="datetimeFigureOut">
              <a:rPr lang="cs-CZ" smtClean="0"/>
              <a:t>4.4.2014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C0B80-6741-4980-AABF-B5A1122583F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D7217-9140-4965-AF61-6EAA911FFDCB}" type="datetimeFigureOut">
              <a:rPr lang="cs-CZ" smtClean="0"/>
              <a:t>4.4.2014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C0B80-6741-4980-AABF-B5A1122583F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D7217-9140-4965-AF61-6EAA911FFDCB}" type="datetimeFigureOut">
              <a:rPr lang="cs-CZ" smtClean="0"/>
              <a:t>4.4.2014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C0B80-6741-4980-AABF-B5A1122583FB}" type="slidenum">
              <a:rPr lang="cs-CZ" smtClean="0"/>
              <a:t>‹#›</a:t>
            </a:fld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42D7217-9140-4965-AF61-6EAA911FFDCB}" type="datetimeFigureOut">
              <a:rPr lang="cs-CZ" smtClean="0"/>
              <a:t>4.4.2014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D0C0B80-6741-4980-AABF-B5A1122583FB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ožena Němcová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4834" y="1052736"/>
            <a:ext cx="3168352" cy="47525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ovéPole 1"/>
          <p:cNvSpPr txBox="1"/>
          <p:nvPr/>
        </p:nvSpPr>
        <p:spPr>
          <a:xfrm>
            <a:off x="4063186" y="1556792"/>
            <a:ext cx="4627613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8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Božena </a:t>
            </a:r>
          </a:p>
          <a:p>
            <a:r>
              <a:rPr lang="cs-CZ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cs-CZ" sz="8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Němcová</a:t>
            </a:r>
            <a:endParaRPr lang="cs-CZ" sz="8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6724486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323528" y="692696"/>
            <a:ext cx="842493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600" b="1" dirty="0" smtClean="0"/>
              <a:t>Vlastním jménem </a:t>
            </a:r>
            <a:r>
              <a:rPr lang="cs-CZ" sz="3600" b="1" dirty="0"/>
              <a:t>Barbora Panklová byla dcerou české služky a panského </a:t>
            </a:r>
            <a:r>
              <a:rPr lang="cs-CZ" sz="3600" b="1" dirty="0" smtClean="0"/>
              <a:t>kočího.</a:t>
            </a:r>
            <a:endParaRPr lang="cs-CZ" sz="3600" b="1" dirty="0"/>
          </a:p>
        </p:txBody>
      </p:sp>
      <p:sp>
        <p:nvSpPr>
          <p:cNvPr id="3" name="Obdélník 2"/>
          <p:cNvSpPr/>
          <p:nvPr/>
        </p:nvSpPr>
        <p:spPr>
          <a:xfrm>
            <a:off x="323528" y="2583497"/>
            <a:ext cx="820891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200" b="1" dirty="0"/>
              <a:t>Hlavním hrdinou v jejích dílech byl prostý venkovský lid.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467544" y="4222907"/>
            <a:ext cx="518193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b="1" dirty="0" smtClean="0"/>
              <a:t>Psala pohádky pro děti.</a:t>
            </a:r>
            <a:endParaRPr lang="cs-CZ" sz="4000" b="1" dirty="0"/>
          </a:p>
        </p:txBody>
      </p:sp>
    </p:spTree>
    <p:extLst>
      <p:ext uri="{BB962C8B-B14F-4D97-AF65-F5344CB8AC3E}">
        <p14:creationId xmlns:p14="http://schemas.microsoft.com/office/powerpoint/2010/main" val="160729423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data:image/jpeg;base64,/9j/4AAQSkZJRgABAQAAAQABAAD/2wCEAAkGBxQTEhUUExQVFhUXGRwZFxgYGB0gGhkdHxscHBscHxsZHSogHB8lHB4aITEhJSkrLi4uGyAzODMsNygtLisBCgoKDg0OGxAQGy8mICQ0NC8sLywsNCwsLCwsLCwsLy8sLCwtLCwsNCwsLCwsLCwsLCwsLCwsLCwsLCwsLCwsLP/AABEIAQkAvgMBIgACEQEDEQH/xAAcAAACAwEBAQEAAAAAAAAAAAAABgMEBQIHAQj/xABQEAACAgAEBAMEBAgJCgQHAAABAgMRAAQSIQUTMUEGIlEyYXGBFCNzkSRCUnKhsbLSBxUzYoKztMHRNENjhJKUo8Ph8FNUpPEWJWR0g5Pi/8QAGgEAAgMBAQAAAAAAAAAAAAAAAAMBAgQFBv/EADQRAAICAQMCAwUGBwEBAAAAAAABAgMRBBIhMUEiUXETMjNhwQVSgZGhsRQVNELR8PHhI//aAAwDAQACEQMRAD8A9XwYMGNZgDBgwYADBgwYADBgwYADBgwYADBgwYADBgwYADBgwYADBgwYADBgwYADBgwYADBgwYADBgwYADEObzKxqXc0o6mifd0AvHcsyr7TKt7CyBf34ocWZJYnjEsYLACyw23B7EYhslIvQzBrq9iVOxG469evxGOTmV5gj/HKlgKPQEA71XUj78Z/D5FiUIZ4iiltNsNQU7otltyvSz1AHffHDSLzTL9IhsIyxglaGoqd6YXRQenU+6o3E4NLNZtY9Oq/O2lQATZomth6A4rtxiIAEsQNJeyrUFB0knbaj61WKvF0jnCDmw0r6iCw3Gh1rytt7V3ivnMiZSrGeHUEK2PZJ5iv7OrdaXSVPrd3iHIlI1hxGPXos6tWjoa1adYW6qyu49cRDjMNFtR0hXe9DeyhpyNt6PUdcVP4vHOMvNj/AJVZfftGI9O7VRrc1dGvfiHKZDlo8YmhAZZNXqWYkgm22CgkUOvrg3MjCNvL5pX9k2KBvsQwsEHoRXpj7mswsaM7mlUEsfQDqdsZ3DlihMlTR6WYMql1qP1Ub+zqJIB6XQ2AGIZcrAMq+XhljRWRlFuG06rs+1fc98TuJ2rBrZbNK+rSbKnSwogqaBog7jYg/PEc/EI0YqzUypzCKN6LosPWj1rpe+KOQ0ozkTRU7BioYUKStjquyQCSfSqHXHPFMmkxY81FIC6GBFqRqsHeirKxUj9WIzwRjktniqc3lU9ghS2nyhmFqpPYkEEbVv1Hf7FxaJtGlrLsyKKNllvUKragCd+2KUeWAzDzLLD52W97IQKilfaqyUBsjbf44rZfhSpIknOj2k1st7WY2javNsWBUn8333g3E4RsrxKM76gBTNZsClrUQehAwPxGMdSR5lWtJsFzSbVe579MUI8gn0f6OZU5apoUgi6FaSd9yKF+vuvH3McPV+eWkUPKipakUujUUYAnqHYt93xwbiMIvPxBBo/nuY1va2AYn2qugrdL6d8W8Y2e4cZANMqgoF5Z9HDBixAIBBKjb4+uNYyAdSo+eJTIaO8GOUcHoQfgcdYsmQGDBgwAGDBgwAYXiSFWlymtVYcyTZgCL5L9iKwiZHMSyRpJoyS61DV9DQ1Y9dWPQeNj63K/nv8A1L4QOBH8Gh+zX9WM1dFd2omrFnCX1HOyUKltLMbTD/yY/wBTT9/H0PmNxeU3/wDo1/fxIqSvr5UesoLber2JAGxOo10r+7HUUgIsX3BvbcGiPvw6Ok0cpOCim116kO25JPPBU0Td2ypP/wBlH+9g0zd/oZ+OST97Fw9cV1mJCMUISQkI+1NQvp1F71tRrri8tHpItKUVz0BWXNZTIuTJfs5H/ck/fx1ype30IfDJJ+/i1eC8X/l+m+6V9vZ5lYHMDvk/9zX9/HRM3cZI/wCpr+/ipn+LCO1ALMOu4Ci+gZmO3w3Nb9xeXkPEUnNSOaIKshpXRtS32BPTfCHpNEpbXHn8S6lqNu7sMBnm6aMif9V//rHBkk/8HIX6/RR+9iUnHwthv8s0v3P1f+Sn8TZ5lflyn8TIdP8Aya/v46VZegTID/U1/ex9WQlwnMSIaS2t+hoi1G/oRd17rx9yM5dAxG56+ljY1v0JusLjo9HKbrUeV6l3bcoqTfUjOXl9Mj8DkV/ex0I5e6ZA/wCpj97F0tjljhv8t033f1Yv+It8ynypPyMh8smP38VuIc5Y2cDJWisa+hr2F9S592NbKZWWZnEZQcsdGu2JAIFV06+a+te/GdxCTXlpCO8bfsn9HvwiOn0cpShBcx69Rm+5JSb4Y4eCVAObCoqLz1IVQAovLwE0F2G5P34ZsLng475o1VyRH/00H/fywx4rpvhRK2++wwYMGHiwwYMGADF8QfyuUP8ApXH3wSf4YQvD++Vg+zT9nD54iXz5Q/6Zv0wTYReB/wCTQ+6NP2Riml/qZ+i+pez4S/Et8trJjd4yQQStb3W5293x9/Su4kCihsB6np36n54BjX8O5BZGd3AIQgKD0JIDEkd6FUPifTDdXdVpISua5/cKoytkoZMgOp6MD7gRiKOAAir2vStnSt3ekdB8MP2ayiSLpdQV/V7wexHqMI0qFHdCSSjFbPU10J99Eb4x/Z32lDWycXHDXP8AvkOvodKynwyGaUKpY3t6dfcAPW+2PmVm1xq9VqUNR6ja6xzmXPk0jUebFt0upFNfOq+YxWzmZEGpBuSxMF7BkZiV/wBi9Ldxo7WMdKV6hZsflkQqnKO5eeDLh40iTTPFDzX0g06FtFeUsErawB8k7WRjnimWmfQeUqtMGGkKEUqB7b7eV7I0gb113O0eZUAM0kh8xtm0rttXUqWVQNqvbHeXzLKySyEuNKp5vaRSdIIIoHqNW17ddscRRjZqNz6NnTxKFOEuUjfmzCxpbnoBv3Y12Hcn0wTRzJMI30ABA7gAkqWPkXVdE0CTtXTr1MuSS3mZqKpG0a31Dsmpj/sAj5nHOYnBmzLk19c4+SkRj9C/pOOlHVOzVeyj0j19TA6lGre+rOnjU7EA/wDd/wCGOYZi7BY1aRmuggu66+Y0u2177bYky2RaTks4DKz2cvvzWAU0GVgBVlGIOw7nthhThxiRTJIkCgsEEYDMus6iAzDck9FVB0GxrGmdvPAhLzF5ZJK1ciaiGYbL0U6WNar2O3qe2Ilz6E6TatrMelgQSy9QAetb2RsMMrcOsAaMyRuRfJHtbt5Wo7nqKF4q8Q8MgecLrawbU6Jb3FtquOTZjZIXYnfFFdJFsIyHiBN777GidwN6I6EbnFXiVLl5ABQEbAAfmnFRyzTIvNLaWLEofq2VF0sBQ0k62XbUxAU3V0LvFP5GQH8hun5pw1OMlJxQcrCY2+CjfP8AjAfvy0P+AwzYV/AjWs3xg/ssOGjHO0vwol7ffYYMGDDxYYMGDABk8eS2yx9Jj/UzDHn/AAAXl4fzF/Vh98QE68r9ub+UE2ELw7/k0F/+Gv6himl/qp+i+oyz4S9WaITF/guf5LMHvQ9GwL0sO9dSCK6dNP3Z8SyOXESBuWLa2AuwSFHXzd9xVfHH2GQMoYdCLHUfr3w6+FOrjKhvp1813yUg50tTGrMcdgAsOHPZU3J/w+eFFyzEs3tMSx+JN/oFD5YmOKs2nUgdmWMmmZet/ii+ovuR0F4zaT7Pq0EZWLMn6dvkh1l09Q1F8EXEU+rYm6WnNGidLBqB7GhV9ifjj74ke4Y3JBKzeYlSrWyMAWXoGJqyuxu++JoCDq31pqIRiK1Lsb9O9WKuhjI4w7rlXgqyCnLLSHzAHage46EKe1gAEYNZHfGNqX5/UdpJqLlBmLPC2YJVBrWmGw3DUV9xBvbrVWMfc1mfq0DUuvQCWIGnzLqsHfYA/DYY1Mv4XzpBPOy8Y00a5nShYJUjbyg/K8LuZDoyIwSTdiJFcqCdWog6+/x9fu50LYSeIvLRtnGSznjI5ZbNLy53BDAu3mUg6qQCjXRqLKPXmr+ScScDyrM0rTqSqSa1ETgFpJCJFO/mq2QCupJPbGPwWfVFmLXQ0csbkBl8vsX51sA+U7OK3FEGwXHKxiKSOdr03pcVVbkRv02VWdtrIAYbsEBxNN23Utv+7/pntrzVhdhlyGT5YLuQZGH1jn0H4o9FXt69TuTjqGgv0mUHUQNC1ZUMfKij8prF+pNdBibNRawEq1Y059FG7X8fZ/pYs5okzZZe2t2I+EZAPyZhjqTeDDGOWZuZzjRspmaOINemK9c0noB0+5Q3xGBzyYXmlABZgSupRV+VEtiFsDbrVk48+yEzNmRnXppWzLKbPSMu0Kov5IUMDXrfrj0DxbEn0CcyrrCpqCnu43Tp/OrBzFZYYTeEIfEuKI+yo6JFK7RnSSm9iSNigOgFiw6dUHYmq0k7Pl3ZkZCUfyt7QFHc164uZaHQgWyTuSSdyxJLH5sScQ8V/kZfzH/ZONkYOMeWUysjf4GHlmr1gH3ZWHDPha8Fr/L/ABg+8ZaK/wC7DLjm6X4MS93vsMGDBjQLDBgwYAMXxH7WVPpM39nmwicCH4ND9mn6sPniI+bLfbH+omwicB/yaH7Nf2Riul/qZ+i+pe34a9WWmgDG7YGq8rEWLsg11BxKooAKKA2GLnCOFPmXKodKr/KORenvpA6FiKNdgQT1ALXH4UyigaozKfWR2YH+jemvdWNE7YQk8Ln/AHqVjCUly+BHiLNehJJK68uNmA+agj9OCKKRzpSGYt6ctl+9nAUfM4fOK8cjyse4VEFAbqq+4C/7hhZl8WvMw5J1WQBoBaNdTBbeStNAm9INnoB3FPbyfZEuEexDleAyM4SSRImO4RRzGr1J2VPTcGz0xZzXgzWun6RL1BFpGRYII2Cg9R64cuH8OEYrqSbZj1Y+p/w7DbE7oBhbubyi6g1yedzZfMwOEuGQt0pwjGv5sh6b70xx9zHFl0lM3C6DoyyIWQ/0lBQ/f6YauL5VJUdHUMCPnfYg9iD0PY4TvFGdkjyKwO6nMSqiNv7XsmQ9D2vseoxz7fs2lpy6fibIfaFu5J8i/Jl49KvAagLNAI2UBk17+RtS+XqxBaxZF/ijV4IgO2YUBYsrO0mogCmAGpQBpOwO+9ahveM3hWXVaDW7KCfLohVQepK+1sNtRC7E+uNjh8S5l5c05K5SNVA7CfllmJ335Q+NOR6Yy6aDlal1x3HXSjGDfTPYY0EqRRSBpdRRC4060B0iyV9ur/INj0xo5DiMZXnOFBRTbXa6epKv3FjcbEEbjE/h+Fzlo+ZesrZvcizYBPqAQPliHN8HjYyKy+SVSsqdnv8AGrs1dx129BjsNp8HMxjk8ryeo5O97fU4oWQGk1BgvUlQdQHuGN3jPiQ5sJFHbRWjOdDKbQs1MWrqRGdIBqyLxncOVkDwtuYJHhv1CGlPzXScWCcbFWpKMhe7DZ2cUuMGoJfs3/ZOJXkYIJChERI8xPYi7IF7e/8A9sV+MH6iX8x/2Ti0bYWRex5wTKEoY3Ie/CVfhIHaVB92XgwwYXvCA/ymu8qH4fg0GGHHN0vwo+he732GDBgw8WGDBgwAY/iIb5f3St/UTYW/C/hXMPl4CzwpGYkIZdTP7P5JUKD8SR7sMfiPrl/tW/qJsTcIzgiyeVuv5GMbn+YPmflZxljKUb57fJfUfiLrW408rHHloljQEKPiWY9STW7MdzhS8QeMOWzRqzGTtGijX7vyq9LYLWIPFXiWRUMcTHnS+SMKuki+rkOxfSo3ulFgb3jHyWSWJNK/FierHuzHuSd7xrqp3cirLSXw3w1sznYXzPnca5SCSyoqrpCrZq9Ti27n3bYduJZb6tgg3FMo96kMP0jGB4Kic5tpEH1SRNHIx6amKMqr6kabPoCMM+fnK0VQuSdgKAHvYnoP0+7ES99pdCf7U2a0OYDqrrurAMD7iL/vxDK++Mjw9xWMR8pnjV4iVI1bV1BBPUAGj6UQcaspB3HTscJisPDGSeUZfF8ysal2uh2HUnoAB6k0MeScR4hK5EzJzHclda3yloXpUghpAvQkEJvvZvDt4wz+UeQZXNTpEg0yuC1M/m8qbfimiW+Q74g4x4eg4mUMOZj5McegLCVY7n3Ghtp6jsMFsd6x2IrlteRV8OZiEJIc6skrBxy4FWk0hRuVXTG3mJrUe2PUOBzxZ3KqwRljYadDAArpaiNiQKI7XillfA+UULcWygD2mAahVsoIWzV9MWW47ksppy8bDUNlhhUu/qfIl13O9YiEXBY4JnJS5WRmsAYzc/m1RWdjSKCzH0A6nFbJ+IYZZOTbJNWrlSoyOR6gMPMPgThf8S5qBHZswplXYqJJIxCn9FnFkGzZUn06YvFFZvIrcMdpEMre1M7yn+m1gV2pdIrFhhgn45kGIVYI5HolngiLRxA3pYkBTIPzeu9Y5aJUZGQRiOdC6GK+WWQ6XoHdSQUJU7g3ud8ba7VxEU13OX1lQhkPLG4X4EEC9yQK6Yq8aasvMf8ARv8AsnFwjFHjo/B5/s3/AGTiyqhVGWxY7lnOU2tzPQfCqV9I+1X+zwY3sYXhg+bNe6Zf7PDjdxzdL8GPoWu99hgwYMPFhgwYMAGN4j65f7Vv6ibCJk+L5ubLwDTl4wIkAY63JAUVa2o+VkfHD54iBvL/AGx/qJsed8HmIykTAWREm2/5I9N+mF0Qi9RNvyX1Lzb9nHHmy5lOHqjF93kYeZzVkegC7KP5oAGJluRxFDTStsAN9Hqz17Kgb7/AbnHzLtT6Oakw0K+tNgLvykeu1/D0xofxoMpk8oy7vIJGSFFppnLNpZ27RKGDG+pI+B1fxEXWpV9GKjU97UuwzcQzGXyWVWJpFiQKQWJouxuzXVmJJbayScLC5uJMpHmjGOTykQqrMs0mYZgpRtxQFG9XXV2A3yctkbbmzHmzndpG339FB2RR2A92NDJ5E5gT5UEAzIJo76CaFk0n5jTfuXCpVOEdzYxTUpYLcfjGFVCyZOdEGwURLIo+UZNfdiufE6q5OUyUlkGmlkMcYv0itv2RjHGcMkQdQymwHFAshDVItHYkbjE0WnU4jLmMVoLg2dqbruQCOpAPxvFtkXYoc8857fmTztcivBliWeWYrJNK2p207dKCi9wqigMVOIQQBgWWnO+qOwwXuxZKIX3nbF1c4Wsxxu6j8caQpPcAswvtuBWLHAeHxTDOSsGLK0aAgybDQtqURlv2j16YXqtXVTX4cPovzG1aacpJzTSfczm4YpFNJOyjs08hX7i1YhzHCIFTWq8or5g8VrIPeGXcn78aMfBJGEUWyRWLAk87IWZI1FoQCWCg2el4iSIxvIkCM0SmhbIAGF6whUVpuht0IIGKrX6Zy2/LqWjpbmuMt+Rl8G4YcwZeVl3kERXVOjuZdR6qrnzOVBOrSRse+16UnBoMo8LvEGzNa4supuU2CNUztehK7Gz2u9scrkoZrfRTE027KwYbEEqRuKr/AKVjrLKsZIVXpn0tKxLW+mwpdiWJCgUNxuN8OVeEstYYnOc4TyixAr65JZCpkkIvQCFRVFKi+oXffa7OwwQNHGZEnD/R5KcOgtstMLHNA/JZTTVttuKJxm8dcs3KDsimKSQ6TRaiABfYC+3W8a0kQKlSLUiiPUd8NxGea12/com1yyNNQZo5K5iVqoUGB3R1/mstEbnuOxxX42n4PN9m/wCycQcP4QY5DJzGYmwxZmcstnSDqPlr3X333OL3Fl/B5fs3/ZOLxcnX4upWWFJYHfwuPNmdqJlQn/d4P8Mb2F/wnd5i+7RH/wBNFeGDHM0nwY+g2332GDBgxoFhgwYMAGR4gauQPWWv+DMcee+HR+CwfZJ+yMPviZbbKn0nv/gTD+8YQ/Dx/BoPs0/Vium/qZ+i/dl7PhR9TQMZNRx0JJWCKf5zbFj8FBb+j8Bj7n0H0yZV9jLpFlY/cFQM36WX7sY2T4vIMy6BCcwtGBruKG7VpJBtbKL0iwCWAxq5LK6ARqZ2YlndzbOx6sT/AHdsaYv2k9y6IW1sjjuylwaV31s9gFiFBAoUzDy1vVBdz1NnpiuOOyxTnTBqcq6Zdte8UlFdbodqKksG9OhskCpwZ2fMIGckLG5C9AN1HTubJF+7DDyF1B9I1AFQa3rYkfDYfdiI/wD1hw+M8/MnOyXQiymVWNFRegG57k72x9STuSd98Y/iviaxxGM7vIpAA7LsCSf0e/F/jnE1y0Rkbc9FW92PYf8AfbHmPFuIvNKZWK+bYAdAAAdN/M7/ABxGouUIbF1LVQcnlnqfBuOcJkB1yRxkqaSSLToPan6NXQb40MrxvJZdn+jZ3LqzshZHWkZlCq1MB5bAvvR92PDRHe/r3Px3+PbGpw+CRxOY1YgRNq0qD1cH769NxWPPS0UXl7nj8P8AB1I3Sl4cHtC50xxgM8VvEUBR3ZaZmIalUC9z0skD3Y+ZbhGUy4RZpI0GhVS3ULJ9Wo1AXqHmtt/X4Y8d8LzMZo05ulWb2WdhH0vemBDGgBRHmrfFTPxF55KSVacgLIS0iC/KpsaiRXrfxxRaPHhUsEq/HKPWM9lokeZsrNFLpEXNiUFpNqQv9Waut+nb4YrwLG7GRQbDEGwwpgKNq1Ua2urrHmOQzc+TlSWMvFKLAtCLHQij7QJ6/P3YcOB+M1mlcThUklkLAr7NsAKO+xsfpx2NDOUGq5vMezfVMw6hKXjj17mlxE/XOD+Nlm0f0W8361xovZCXrAPtGPTquvLWvatXX3YyuJxXLMSSKjWMb7hZDRI9N739wxqQT6YEeQkjQpJ7kkCth1J229+H1+O21Zx0M/RRZNCraV1e1Quul4h4ofqJfzH/AGTihIZGI5omN6mMMailQEqpYghiTsaB3PagTinxCR0hlVS4IDjlSAGrQsBrDE7rqKmyNqwP7Qrzt59SFW89T07wqfNmPzof7PFhgwt+EGJbNe54gPh9Gi/64ZMZ9IsUxGXe+wwYMGNAsMGDBgAx/Ef+Y+22/wD1Sj+/Hnvh6RRlsuCQCYkoEgE+Udjj0Tj/AFy/23/Klx+bgsjMiJe6qoFE3Yoi6Nj06jGaN3s75ei/dj1XvrXqesZqSLLgyPSayLPdzVDvvsP78Vm45EYmdHUEKSA2xuttu+9fqx5nnIJhXNsEKN2JJrfTZFkWw0j30MfcnkXcA7iNQHejVLY1d99hdbnDpa19lwVVC7scs9MuVGXzDliuoqKNlkdGdiQKFl6PuAAxk8Y8cyE/g9IvYsoLH9YHw/TjW4/w5ZYymkK1+RiTUSA6UCqLLalUtQFn7sLb+FSDXNBjKlhIq/k3rBDEUV6kdewG22OrUSjDbkZsi3lmLxDiks5uZmc9iQBXwA2H/thi8LeHVlQO41mSxGATUYDAM70RfUbDf+77nv4P8xHlhmSV06qZN+Yse1SsvUA2DXUAgnvVjgPFWyo5OkSMbWA7DQzHzB97I1aSfzTiLHJrJdwljwon8R8CVI3kHKR1AI5baRsQGGgnc0Q23p8y0fweeHlfJ5Z2fRz5JE0hgpDAuuohrMppa07UCfQVHkky8ahS0bt+Mx0lmPUk99yT9+HXwMqPlYTSnTmJtHtbPrc70NvKbGrbceotNMt7cWjdZp5aaKlu5fkeQQ+EHGYbWrHLrI9CNlDsqs2kAMaXtve3v2ww8QQSg5xgopAS4ZlagtFAV3sdNTEksN6w2Pwd1DFpYRtJLR12EDm2NL2xkL4Wm57K0kBiVo5UTU9F5idJPkJI1WQKABb4Yq4WOWWvQrdClxj7OXXrkVuL8PidDCrqdXsyEABTd21Aeagy7LuGF4RlUUT3s2B1v17etfqx73/EGY0CTVDoNHVzH7mhty76nCN4t8GyJOkvk0zF1IjbUS6e1s6qACAbs9r74vW5L3kVtpqhHwT3fgUvCcjyQZh3cs1LEmo3Vg6N/wA5vjiv/wDE7GUZV9PLWQJzT7QVX2Y9r2G9drxp+GMkIOeZDUWtFAo6jIhvYJercjp6HGPnODwtMZGl0mWZg0RXSyqxJUjV3O25Feb3YtC1qUuepg8LbQ4SOMuHe4jIzg7tTujGlX+aRdD8Xbtd4zOLENz5WhZGEcimwb9kjWxrRsBS1Z82J+FcCkCaIUsQ+eSlVliU7kNqW5ZCCfKCPKO2wKt4nk+rRUmLRsD5AzFbBOkgN0UjSQN6IrpVKUOckRjlntnhX2sx+dF9/wBHiwwYX/Co8+Z/Pi/s8WGDG/R/Bj6EXe+wwYMGNIoMGDBgAx/ETUcv9t/yZTjwzhSUkTLygQqj2SGOobguDd6bJIoAb7Xj3bj3+Y+2/wCVLjyHwzwRmWBgEOmMsUKHlgEWtte7vsem2xINY5tzSulnyX1NlcoqvxfM0vC3Do8/muWRBEhjIkEbC5FDaqRCoOrvqB8oo10xe8UeGPoz+TLkQSs0cSCn5L692XrpWVBrBPskb9cR5wGgPLEAxMaxMKWRFMhDFUVlLLfst0Nd8cZjxVM4VQ/MgVwIuYSWZyBtagmRUOoAk/lEk0DhcZJxawTHxcRRFxYRZd1XLqquo8zAWxsUib9WbrZJofHGW2d1b2WOosvlj3ZvKCLU+0brb8XV6YhRS7UzI7s0g1ecW3+cbpt2W72GwxxqvoIxZk3DuPZGl68mwCjTfpdbnFowSRphTGKWVyMGb8Q5zMIyLLO+u1CxqCSmwZ9Mcd6R09Dt64XoYnQmJldQvQPGVYpVKdLqLIG3vY2elYZ/DfiIZZJQYo3ZlViwldSsVWiiksDYnbqT8BizxjxajPFLJlIpOVqcgsXZonNyaeYlGjTDfagOhw1YxyEsrlLgz/CnBHzWYCEkKN3IJ8qjY731PsA9Tbt8HfxtPLksv9KgjVdOiNoQ9KwsBCNFEsp8tDqD3oDFHh3i3L1KY4xlxKisrRaG0gX5mWOmBojoDi5x1crmZ8jBLmww0OwKyqNbUoVu4s+eu/WsTFrsJlPexJbxTmxSrKy1Y0KwpdrCa6s11Zz+knFQ8azLEtz5dbAfWB2XyjYuQteXYaRe9X0s4cD4ag5czBZw0ThQDK24Llb3Hzxh+IIIYJYBA8msaHkDkOusgMkekrvXtH5YGmMi4vhIvRcMzLQGX6RnVn2aFGknCkC7DnV1cdPybXruMKssufzKobzkiLelgkhK2CrHdTv6g/kkfBmy/jfMcwMWifWNgY2UkIeto42BJ6je+4xxlfG0obVUDq7mdF0vSnTTMpDdDd10ticHGA2yMXhUZ5fOnlMbF2OmgAj6TGfKw1F9i2nsSdsWs1GzRylJEliMZYqxt2AB1U4I09NiQaJ7YoQ5x0OotCzFmlLtrBJlbdzuRuTV9sRScRKSg8uJCWkGtCf5QqfK+sClJIY3t5fgMZpQeXgyyqmuT0DwLn4ooJlMrLFCVlXuzLIFJLGrkGsML+I7YxPHXg6QzT/RQnL5POKs2kKDrDKBRsbEjpRI9BjM4HLLGXmieILJqW3Ucgxo3mYoxJ8z2fKVHlJv1tcR47mSkkjSSrI0bR8waDA1BiqhfyTZAOkGzu1i8NViSwyYTwh08JnzZj3tCfvy8X+GGLC94SFGf/8AB/Z0ww406T4MRF3vsMGDBjSLDBgwYAMjj53y/wBt/wAqXCHwbica5PLx62DmFGqOMyFRVWQAa9N/fh88RD/J/tv+VLjzfL+BnjyGXzKZmKPUiOTpdJN6JXXGxLWNvZ9+OZfXvufovqaoQ3V4+ZDnIGQLHrk5spkdQ+m4o2emcgDeRkbTv01GumKv0NxqKKF5aaMup6CwNTH9A/on1xocN8JiQxSu8UifSkR6eQzEOehdgrAb9+o6Ygf+DvP82TTC+jmvouZd01nRvqv2a64mMcI11NQWCllsjJGJNCklUEcV973Zz8XJJ/NxyOGMuoCyEg5cZPVmbd2+dDF/xh4eTK5fKB0McvJHNIkb29QvzBq92EyMFmBZm3I21tsKHq3xPzxZoZvTxx+o3vlDzEIHl5Zjfp02K/cQw+eK0eXcRReU64TpI28yg6G+IKgN8hjX/g38Nw5ovzmnbTGCAs8g31sOzDtXXbrja8S+B1GX5mWjmZkkPMTnsdcS6rADuQT0sWNww92JS7lXYk8Hnx4m0CvDDpMaya4pB1jbfWq/lbnr0Gojc0MYsefm0suhCrE6lZR5ibOo92a97vtjUznE4VJR4SPZoal2WrAFbBSD2P4x6Y+Lx3LmyIxZIb2167ezgwkU2xTeGNfh3+E3MR5TlyWxoLHMxsxAmjr6lwN9L+uzdLxmTZd2LMLJbyxnrQc28pPdjZO/p7zjJynFoL0xwliTQUMD7VAjfYA7X8BipERbEBkQnyIzN5asEAK1AaroYG+C8cI3ZssdMlAgtUMf81BsW+Z1H4BfdiYQWzkAhUj0Lt/SNV7tI+WF6WU6dQlkBDKtK8lAFWPUt7ht/hj1vL+B4jlstIkUk7yCMy681IoVSBqZQDVj8nbAuQlNI83+iM0MK0fPA0Z26HSGUn03U/MjHQyZkBWRSBNEpbb2JEoX8en+zj1LxN4Jy0OWllhileRBaqZJnBNgeyGs7Xt7sR+GfAmXmy0cs65hJHBLIJpVANkClLWNgNsWwV9pES+D/hCnnMqSRnQ7EISGG45YcEKmmj6knEGczCJG2qN/rIGk0xqWUSW4LULVLHe9J7dLxn+IYRls5mYoObQloaqkFLGK3mvcHa/T5YryzySQzOBOCykMed7VLtYB32PQCqxn9k92TP7Ft5XQ9g8K+1N8IL278hLP6sMOF7wo9mevWE/I5ePDDjZo/gxM93vsMGDBjSKDBgwYAMjj582W989f8GXHln8aSvkoVJm0xKCC5i5QoVY3DUO2r5g3j0/xI4D5OyB+EdzX+Ymx5vluB5pRErwo3KGwGYh0k3s1FrJA6em/fHK1ElG95fZfU6WlhCUfEfOE8SkjCp9bzHZZgBygpKEsrEMGYeYm+lk17sMB8cZn2gz+1p3MHL1XVWFLXe2F9uB5mpAYwHlPmf6TCG037A82y6bHzJ64I+E5kMh5EYjiA5aDMw7HoWPm3IGw+JxRWQ+9+poVVRL4k4g2cfTPzLRNRGuJQq6r3IjPUjvXT44yP4ihBAInFjYK8TE11NHSTQre8XW4VmCADBYL65CcxD9YfxQab2RtsOwAxb/i3M6ncxoHcaQxzMHkX0UavXcn1r0wOyH3v1J2V47k3hbif0NnMIlYbowaONqN6iLjkBBBPvx84v4rmzaPplYUkgWKFZLLWyqrctqDki7YkCxQ63BDwiWlRoo+So9gZuK3N9XN7j1A6m72xozxStSiNFjA/k483CoPxKm69wIxV3RXCl+plvTziCbELj/CpGYvyZQouy40gAKovSxvopPTtj7xTw1GkRKSeZbG/tWPZDCqGs+zRvzL13w7Lla2GTy/vvMZc/pLE4BwmiD9Dy9Dpeai0j4Amh37Yl6heYqXtJPODz/g3AMzHKryZeWtSmwt15gSaF71f341foqJlyXWVHBkbzxuBdsV3a0IOw6bXd4azw/ahlsqpH5OajVgPitV8jiXKNmE1KeQyGtIfNxnT6gtVsvxs/HEPUJkv2mOELs/DIaW42AcivroxqajQBWPzbX19+GLKeLszFHpDsI4RpNPCSlVs2qIdvfjIm4Q4Mq1leQ9ERjNx+R+pKE1pBO9bUdxjqDhkquJPqDaaJNWah+soeUmrGodCR1BxZWQ+8a1XCS5z+ZvS+N8wvWRwQNW7wDy/lbRmx78dP4zzNga5QSNVasuLHcjyGx/jhePA5NCoPo4CNcZObjOgHqo23StqPY/DHUfApdAVRFStqjIzURMfuX3e47UawO2H3g9lX/rK+aEUsv0kRyTSs3MYO0RRwbB8qHYX0NEeXpjieDKtDK5eWMsHYLEHWEeXZR5aO43O1knYYst4dm1alEMZD6l/Co6B/HFfkt3X13wT8AzREoQZVFlUijmloMRRYAL947199fa154mQ6o+bPRPCA/lfXTlwfj9HTDFhe8LFdeZVWDBTCtggjaBB1Hwww46Oj+DH0Obd77DBgwY0igwYMGACDOZKOUBZY0kUGwHUMAfWj3xmy8LyMZpocqpO9NHGCffuMbOFb+EhB9CY0LDpR7jfscLte2Llg06SpXXRrb4bwaEOTyJNLHlCd6CpF369Biw3A8sTZy2XsbD6pNvd0xR8TQwjJSaggATybAEMK06e93WMvN8Tmh4dACWE0umMMb1KDdE3vemuvrhTsUc5XbJqjoHak4N5ctvPpnJtyZXIo1NHlFb3pGD+rFxOFwdoYa67Rp9/THeSyKRRiNVFAV03PqT6knck4weEZnk56bKf5soJYh+RdalHovU18cXbw1uXURGiNinsb8Kz6ruzRrJHtlb+EXX/HHU0GTU6WTLKfRljH6xjDUxpxaQty1HIUgnSBdj177Y58dTRSLl9LRseel6SrGr3Bo9Ogwt2eFvC4NcdBF2whl4ks58srIzQ5SBgCscJU9CqLR+YGM/iGWHMCRZXLlzuXkVAKHWgBrYi67DG2FrYCqwlcbzTpmo85f1KSHLkdtNedv9skf0MXtajHIjRUe1saXZPGfPsvxG1spEB/Jx0N/YWv1YqibKeuX/AOHjSwp8EhX+M875V2WOth3AvEze1pJdRemojZGyUm/Cs8eqX1GOGCEi0SIj1VVr9AxFN9GRqYQK1dwgNfPtjF8Wy/ROXmogFpwsoGwdCCdwNiRWx67458fopigNA3Om9DoQdvnisrMJ8LKHU6FWSreXtnlZxymjckOWCgnkBT7JISj612xHKuUK2wyxUmrIjIJ9LO11ivmuXmmbLjQYoyObVbnqIwB0G3mPy9av5rhsckRhKLoZdNaQK26j0IxbLecJCZV1wcVNtN9fkiqmTyRBIjypVepCRUPia2+/Bl+H5J/YiyrV+THGaHyG2MTw1xDkRS5Z1UzQNpVaA5uo+T5Wevphl4Vw9YIwigfziBWpjuW+/EQlvxhepfVaeNDksvr4fmuuf2JMpko4r5caRhjZ0Kq2fU6QLxYwYMPxgwBgwYMABgwYMABhX/hIP4C/56V9+GjFTOcMilIMkaOR01C6xSyLlFpGnR3RpvjZLonn8jjL8MhGlhEgNAg6RfTr0xl+NuHtLAGQamicSADqQLBr5fqxuZXKpGumNQq+g6YmxV1pw2smvVSruVq5w+/5EOSzKyosiG1YWCMLnCsvzuITZobxoohQ9mYAaq9QKIvG5JwmFiSY1tjbVsG+IGx+eLaIAAAAANgANgPSsDg5NZ7FoaiNSn7POZLHon+/kK8Kg8XkBAP1C7EX3HbHPjyNVTLbAfhCb0BjbHA8uDfIjvrene/jiTN8LgkbVJEjN0thZ+G+F+ylta8zUtdUroWc4isfpjzPvFs7yYnkPUDy+9jso39TWMjM+GpHy5gadmGn2dCUW69dOrdt7vGnJwrLsFVo42C3oBAIHrQxKMtEE5dIEonT2rvi8q93vGevUKlJ1vnOXwvw7mb4M4jzssl7vH9W/qCvS/iKxS4IP/mme/Ni/UMbWW4Xl4ySkcakjqABYPX5Y4XgWW6iCP4hR+vFNksR+Q16qjda0mlNYXC45T8+nBleNYjmBHlI93aRWf8AmIAbZvTrt644/hBQciEbgc5B1o1R7/dvhkyuVSMUiKg76RV/H1xDm+FQytqkiR2qrZb2xaVTafmwo1sa518PbDL+bbF3jOW+gzR5qIVCajnQenRW+Pv3Jr3nDZHIGAZTYIsEdCDitLwqFlVWiQqt6VI2F9aGJcpko4hpjRUF3SihiYQcW/IVqNRC6uOc71xnHVds89V/4LWYjH8cR7C+QT896+dfow2DGceBZYmzBHfrp3+/GgorE1wcc57ldXfC1Q258Kxz/wBZ9wYMGGmMMGDBgAMGDBgAMGDBgAMGDBgAMGDBgAMRTQBtN35TqFHuP+m3zOJcGACquQUFTvaXp36Xuf0j9J99/F4elVRrSy9ezGzv1/79+LeDBgMsqfxelVR9nT17UR+onFiKMKAB0AAHyx3gwAGDBgwAGDBgwAGDBgwAGDBgwAGDBgwAGDBgwAGDBgwAGDBgwAGDBgwAGDBgwAGDBgwAGDBgwAGDBgwAGDBgwAGDBgwAGDBgwAGDBgwAf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3" name="AutoShape 4" descr="data:image/jpeg;base64,/9j/4AAQSkZJRgABAQAAAQABAAD/2wCEAAkGBxQTEhUUExQVFhUXGRwZFxgYGB0gGhkdHxscHBscHxsZHSogHB8lHB4aITEhJSkrLi4uGyAzODMsNygtLisBCgoKDg0OGxAQGy8mICQ0NC8sLywsNCwsLCwsLCwsLy8sLCwtLCwsNCwsLCwsLCwsLCwsLCwsLCwsLCwsLCwsLP/AABEIAQkAvgMBIgACEQEDEQH/xAAcAAACAwEBAQEAAAAAAAAAAAAABgMEBQIHAQj/xABQEAACAgAEBAMEBAgJCgQHAAABAgMRAAQSIQUTMUEGIlEyYXGBFCNzkSRCUnKhsbLSBxUzYoKztMHRNENjhJKUo8Ph8FNUpPEWJWR0g5Pi/8QAGgEAAgMBAQAAAAAAAAAAAAAAAAMBAgQFBv/EADQRAAICAQMCAwUGBwEBAAAAAAABAgMRBBIhMUEiUXETMjNhwQVSgZGhsRQVNELR8PHhI//aAAwDAQACEQMRAD8A9XwYMGNZgDBgwYADBgwYADBgwYADBgwYADBgwYADBgwYADBgwYADBgwYADBgwYADBgwYADBgwYADBgwYADEObzKxqXc0o6mifd0AvHcsyr7TKt7CyBf34ocWZJYnjEsYLACyw23B7EYhslIvQzBrq9iVOxG469evxGOTmV5gj/HKlgKPQEA71XUj78Z/D5FiUIZ4iiltNsNQU7otltyvSz1AHffHDSLzTL9IhsIyxglaGoqd6YXRQenU+6o3E4NLNZtY9Oq/O2lQATZomth6A4rtxiIAEsQNJeyrUFB0knbaj61WKvF0jnCDmw0r6iCw3Gh1rytt7V3ivnMiZSrGeHUEK2PZJ5iv7OrdaXSVPrd3iHIlI1hxGPXos6tWjoa1adYW6qyu49cRDjMNFtR0hXe9DeyhpyNt6PUdcVP4vHOMvNj/AJVZfftGI9O7VRrc1dGvfiHKZDlo8YmhAZZNXqWYkgm22CgkUOvrg3MjCNvL5pX9k2KBvsQwsEHoRXpj7mswsaM7mlUEsfQDqdsZ3DlihMlTR6WYMql1qP1Ub+zqJIB6XQ2AGIZcrAMq+XhljRWRlFuG06rs+1fc98TuJ2rBrZbNK+rSbKnSwogqaBog7jYg/PEc/EI0YqzUypzCKN6LosPWj1rpe+KOQ0ozkTRU7BioYUKStjquyQCSfSqHXHPFMmkxY81FIC6GBFqRqsHeirKxUj9WIzwRjktniqc3lU9ghS2nyhmFqpPYkEEbVv1Hf7FxaJtGlrLsyKKNllvUKragCd+2KUeWAzDzLLD52W97IQKilfaqyUBsjbf44rZfhSpIknOj2k1st7WY2javNsWBUn8333g3E4RsrxKM76gBTNZsClrUQehAwPxGMdSR5lWtJsFzSbVe579MUI8gn0f6OZU5apoUgi6FaSd9yKF+vuvH3McPV+eWkUPKipakUujUUYAnqHYt93xwbiMIvPxBBo/nuY1va2AYn2qugrdL6d8W8Y2e4cZANMqgoF5Z9HDBixAIBBKjb4+uNYyAdSo+eJTIaO8GOUcHoQfgcdYsmQGDBgwAGDBgwAYXiSFWlymtVYcyTZgCL5L9iKwiZHMSyRpJoyS61DV9DQ1Y9dWPQeNj63K/nv8A1L4QOBH8Gh+zX9WM1dFd2omrFnCX1HOyUKltLMbTD/yY/wBTT9/H0PmNxeU3/wDo1/fxIqSvr5UesoLber2JAGxOo10r+7HUUgIsX3BvbcGiPvw6Ok0cpOCim116kO25JPPBU0Td2ypP/wBlH+9g0zd/oZ+OST97Fw9cV1mJCMUISQkI+1NQvp1F71tRrri8tHpItKUVz0BWXNZTIuTJfs5H/ck/fx1ype30IfDJJ+/i1eC8X/l+m+6V9vZ5lYHMDvk/9zX9/HRM3cZI/wCpr+/ipn+LCO1ALMOu4Ci+gZmO3w3Nb9xeXkPEUnNSOaIKshpXRtS32BPTfCHpNEpbXHn8S6lqNu7sMBnm6aMif9V//rHBkk/8HIX6/RR+9iUnHwthv8s0v3P1f+Sn8TZ5lflyn8TIdP8Aya/v46VZegTID/U1/ex9WQlwnMSIaS2t+hoi1G/oRd17rx9yM5dAxG56+ljY1v0JusLjo9HKbrUeV6l3bcoqTfUjOXl9Mj8DkV/ex0I5e6ZA/wCpj97F0tjljhv8t033f1Yv+It8ynypPyMh8smP38VuIc5Y2cDJWisa+hr2F9S592NbKZWWZnEZQcsdGu2JAIFV06+a+te/GdxCTXlpCO8bfsn9HvwiOn0cpShBcx69Rm+5JSb4Y4eCVAObCoqLz1IVQAovLwE0F2G5P34ZsLng475o1VyRH/00H/fywx4rpvhRK2++wwYMGHiwwYMGADF8QfyuUP8ApXH3wSf4YQvD++Vg+zT9nD54iXz5Q/6Zv0wTYReB/wCTQ+6NP2Riml/qZ+i+pez4S/Et8trJjd4yQQStb3W5293x9/Su4kCihsB6np36n54BjX8O5BZGd3AIQgKD0JIDEkd6FUPifTDdXdVpISua5/cKoytkoZMgOp6MD7gRiKOAAir2vStnSt3ekdB8MP2ayiSLpdQV/V7wexHqMI0qFHdCSSjFbPU10J99Eb4x/Z32lDWycXHDXP8AvkOvodKynwyGaUKpY3t6dfcAPW+2PmVm1xq9VqUNR6ja6xzmXPk0jUebFt0upFNfOq+YxWzmZEGpBuSxMF7BkZiV/wBi9Ldxo7WMdKV6hZsflkQqnKO5eeDLh40iTTPFDzX0g06FtFeUsErawB8k7WRjnimWmfQeUqtMGGkKEUqB7b7eV7I0gb113O0eZUAM0kh8xtm0rttXUqWVQNqvbHeXzLKySyEuNKp5vaRSdIIIoHqNW17ddscRRjZqNz6NnTxKFOEuUjfmzCxpbnoBv3Y12Hcn0wTRzJMI30ABA7gAkqWPkXVdE0CTtXTr1MuSS3mZqKpG0a31Dsmpj/sAj5nHOYnBmzLk19c4+SkRj9C/pOOlHVOzVeyj0j19TA6lGre+rOnjU7EA/wDd/wCGOYZi7BY1aRmuggu66+Y0u2177bYky2RaTks4DKz2cvvzWAU0GVgBVlGIOw7nthhThxiRTJIkCgsEEYDMus6iAzDck9FVB0GxrGmdvPAhLzF5ZJK1ciaiGYbL0U6WNar2O3qe2Ilz6E6TatrMelgQSy9QAetb2RsMMrcOsAaMyRuRfJHtbt5Wo7nqKF4q8Q8MgecLrawbU6Jb3FtquOTZjZIXYnfFFdJFsIyHiBN777GidwN6I6EbnFXiVLl5ABQEbAAfmnFRyzTIvNLaWLEofq2VF0sBQ0k62XbUxAU3V0LvFP5GQH8hun5pw1OMlJxQcrCY2+CjfP8AjAfvy0P+AwzYV/AjWs3xg/ssOGjHO0vwol7ffYYMGDDxYYMGDABk8eS2yx9Jj/UzDHn/AAAXl4fzF/Vh98QE68r9ub+UE2ELw7/k0F/+Gv6himl/qp+i+oyz4S9WaITF/guf5LMHvQ9GwL0sO9dSCK6dNP3Z8SyOXESBuWLa2AuwSFHXzd9xVfHH2GQMoYdCLHUfr3w6+FOrjKhvp1813yUg50tTGrMcdgAsOHPZU3J/w+eFFyzEs3tMSx+JN/oFD5YmOKs2nUgdmWMmmZet/ii+ovuR0F4zaT7Pq0EZWLMn6dvkh1l09Q1F8EXEU+rYm6WnNGidLBqB7GhV9ifjj74ke4Y3JBKzeYlSrWyMAWXoGJqyuxu++JoCDq31pqIRiK1Lsb9O9WKuhjI4w7rlXgqyCnLLSHzAHage46EKe1gAEYNZHfGNqX5/UdpJqLlBmLPC2YJVBrWmGw3DUV9xBvbrVWMfc1mfq0DUuvQCWIGnzLqsHfYA/DYY1Mv4XzpBPOy8Y00a5nShYJUjbyg/K8LuZDoyIwSTdiJFcqCdWog6+/x9fu50LYSeIvLRtnGSznjI5ZbNLy53BDAu3mUg6qQCjXRqLKPXmr+ScScDyrM0rTqSqSa1ETgFpJCJFO/mq2QCupJPbGPwWfVFmLXQ0csbkBl8vsX51sA+U7OK3FEGwXHKxiKSOdr03pcVVbkRv02VWdtrIAYbsEBxNN23Utv+7/pntrzVhdhlyGT5YLuQZGH1jn0H4o9FXt69TuTjqGgv0mUHUQNC1ZUMfKij8prF+pNdBibNRawEq1Y059FG7X8fZ/pYs5okzZZe2t2I+EZAPyZhjqTeDDGOWZuZzjRspmaOINemK9c0noB0+5Q3xGBzyYXmlABZgSupRV+VEtiFsDbrVk48+yEzNmRnXppWzLKbPSMu0Kov5IUMDXrfrj0DxbEn0CcyrrCpqCnu43Tp/OrBzFZYYTeEIfEuKI+yo6JFK7RnSSm9iSNigOgFiw6dUHYmq0k7Pl3ZkZCUfyt7QFHc164uZaHQgWyTuSSdyxJLH5sScQ8V/kZfzH/ZONkYOMeWUysjf4GHlmr1gH3ZWHDPha8Fr/L/ABg+8ZaK/wC7DLjm6X4MS93vsMGDBjQLDBgwYAMXxH7WVPpM39nmwicCH4ND9mn6sPniI+bLfbH+omwicB/yaH7Nf2Riul/qZ+i+pe34a9WWmgDG7YGq8rEWLsg11BxKooAKKA2GLnCOFPmXKodKr/KORenvpA6FiKNdgQT1ALXH4UyigaozKfWR2YH+jemvdWNE7YQk8Ln/AHqVjCUly+BHiLNehJJK68uNmA+agj9OCKKRzpSGYt6ctl+9nAUfM4fOK8cjyse4VEFAbqq+4C/7hhZl8WvMw5J1WQBoBaNdTBbeStNAm9INnoB3FPbyfZEuEexDleAyM4SSRImO4RRzGr1J2VPTcGz0xZzXgzWun6RL1BFpGRYII2Cg9R64cuH8OEYrqSbZj1Y+p/w7DbE7oBhbubyi6g1yedzZfMwOEuGQt0pwjGv5sh6b70xx9zHFl0lM3C6DoyyIWQ/0lBQ/f6YauL5VJUdHUMCPnfYg9iD0PY4TvFGdkjyKwO6nMSqiNv7XsmQ9D2vseoxz7fs2lpy6fibIfaFu5J8i/Jl49KvAagLNAI2UBk17+RtS+XqxBaxZF/ijV4IgO2YUBYsrO0mogCmAGpQBpOwO+9ahveM3hWXVaDW7KCfLohVQepK+1sNtRC7E+uNjh8S5l5c05K5SNVA7CfllmJ335Q+NOR6Yy6aDlal1x3HXSjGDfTPYY0EqRRSBpdRRC4060B0iyV9ur/INj0xo5DiMZXnOFBRTbXa6epKv3FjcbEEbjE/h+Fzlo+ZesrZvcizYBPqAQPliHN8HjYyKy+SVSsqdnv8AGrs1dx129BjsNp8HMxjk8ryeo5O97fU4oWQGk1BgvUlQdQHuGN3jPiQ5sJFHbRWjOdDKbQs1MWrqRGdIBqyLxncOVkDwtuYJHhv1CGlPzXScWCcbFWpKMhe7DZ2cUuMGoJfs3/ZOJXkYIJChERI8xPYi7IF7e/8A9sV+MH6iX8x/2Ti0bYWRex5wTKEoY3Ie/CVfhIHaVB92XgwwYXvCA/ymu8qH4fg0GGHHN0vwo+he732GDBgw8WGDBgwAY/iIb5f3St/UTYW/C/hXMPl4CzwpGYkIZdTP7P5JUKD8SR7sMfiPrl/tW/qJsTcIzgiyeVuv5GMbn+YPmflZxljKUb57fJfUfiLrW408rHHloljQEKPiWY9STW7MdzhS8QeMOWzRqzGTtGijX7vyq9LYLWIPFXiWRUMcTHnS+SMKuki+rkOxfSo3ulFgb3jHyWSWJNK/FierHuzHuSd7xrqp3cirLSXw3w1sznYXzPnca5SCSyoqrpCrZq9Ti27n3bYduJZb6tgg3FMo96kMP0jGB4Kic5tpEH1SRNHIx6amKMqr6kabPoCMM+fnK0VQuSdgKAHvYnoP0+7ES99pdCf7U2a0OYDqrrurAMD7iL/vxDK++Mjw9xWMR8pnjV4iVI1bV1BBPUAGj6UQcaspB3HTscJisPDGSeUZfF8ysal2uh2HUnoAB6k0MeScR4hK5EzJzHclda3yloXpUghpAvQkEJvvZvDt4wz+UeQZXNTpEg0yuC1M/m8qbfimiW+Q74g4x4eg4mUMOZj5McegLCVY7n3Ghtp6jsMFsd6x2IrlteRV8OZiEJIc6skrBxy4FWk0hRuVXTG3mJrUe2PUOBzxZ3KqwRljYadDAArpaiNiQKI7XillfA+UULcWygD2mAahVsoIWzV9MWW47ksppy8bDUNlhhUu/qfIl13O9YiEXBY4JnJS5WRmsAYzc/m1RWdjSKCzH0A6nFbJ+IYZZOTbJNWrlSoyOR6gMPMPgThf8S5qBHZswplXYqJJIxCn9FnFkGzZUn06YvFFZvIrcMdpEMre1M7yn+m1gV2pdIrFhhgn45kGIVYI5HolngiLRxA3pYkBTIPzeu9Y5aJUZGQRiOdC6GK+WWQ6XoHdSQUJU7g3ud8ba7VxEU13OX1lQhkPLG4X4EEC9yQK6Yq8aasvMf8ARv8AsnFwjFHjo/B5/s3/AGTiyqhVGWxY7lnOU2tzPQfCqV9I+1X+zwY3sYXhg+bNe6Zf7PDjdxzdL8GPoWu99hgwYMPFhgwYMAGN4j65f7Vv6ibCJk+L5ubLwDTl4wIkAY63JAUVa2o+VkfHD54iBvL/AGx/qJsed8HmIykTAWREm2/5I9N+mF0Qi9RNvyX1Lzb9nHHmy5lOHqjF93kYeZzVkegC7KP5oAGJluRxFDTStsAN9Hqz17Kgb7/AbnHzLtT6Oakw0K+tNgLvykeu1/D0xofxoMpk8oy7vIJGSFFppnLNpZ27RKGDG+pI+B1fxEXWpV9GKjU97UuwzcQzGXyWVWJpFiQKQWJouxuzXVmJJbayScLC5uJMpHmjGOTykQqrMs0mYZgpRtxQFG9XXV2A3yctkbbmzHmzndpG339FB2RR2A92NDJ5E5gT5UEAzIJo76CaFk0n5jTfuXCpVOEdzYxTUpYLcfjGFVCyZOdEGwURLIo+UZNfdiufE6q5OUyUlkGmlkMcYv0itv2RjHGcMkQdQymwHFAshDVItHYkbjE0WnU4jLmMVoLg2dqbruQCOpAPxvFtkXYoc8857fmTztcivBliWeWYrJNK2p207dKCi9wqigMVOIQQBgWWnO+qOwwXuxZKIX3nbF1c4Wsxxu6j8caQpPcAswvtuBWLHAeHxTDOSsGLK0aAgybDQtqURlv2j16YXqtXVTX4cPovzG1aacpJzTSfczm4YpFNJOyjs08hX7i1YhzHCIFTWq8or5g8VrIPeGXcn78aMfBJGEUWyRWLAk87IWZI1FoQCWCg2el4iSIxvIkCM0SmhbIAGF6whUVpuht0IIGKrX6Zy2/LqWjpbmuMt+Rl8G4YcwZeVl3kERXVOjuZdR6qrnzOVBOrSRse+16UnBoMo8LvEGzNa4supuU2CNUztehK7Gz2u9scrkoZrfRTE027KwYbEEqRuKr/AKVjrLKsZIVXpn0tKxLW+mwpdiWJCgUNxuN8OVeEstYYnOc4TyixAr65JZCpkkIvQCFRVFKi+oXffa7OwwQNHGZEnD/R5KcOgtstMLHNA/JZTTVttuKJxm8dcs3KDsimKSQ6TRaiABfYC+3W8a0kQKlSLUiiPUd8NxGea12/com1yyNNQZo5K5iVqoUGB3R1/mstEbnuOxxX42n4PN9m/wCycQcP4QY5DJzGYmwxZmcstnSDqPlr3X333OL3Fl/B5fs3/ZOLxcnX4upWWFJYHfwuPNmdqJlQn/d4P8Mb2F/wnd5i+7RH/wBNFeGDHM0nwY+g2332GDBgxoFhgwYMAGR4gauQPWWv+DMcee+HR+CwfZJ+yMPviZbbKn0nv/gTD+8YQ/Dx/BoPs0/Vium/qZ+i/dl7PhR9TQMZNRx0JJWCKf5zbFj8FBb+j8Bj7n0H0yZV9jLpFlY/cFQM36WX7sY2T4vIMy6BCcwtGBruKG7VpJBtbKL0iwCWAxq5LK6ARqZ2YlndzbOx6sT/AHdsaYv2k9y6IW1sjjuylwaV31s9gFiFBAoUzDy1vVBdz1NnpiuOOyxTnTBqcq6Zdte8UlFdbodqKksG9OhskCpwZ2fMIGckLG5C9AN1HTubJF+7DDyF1B9I1AFQa3rYkfDYfdiI/wD1hw+M8/MnOyXQiymVWNFRegG57k72x9STuSd98Y/iviaxxGM7vIpAA7LsCSf0e/F/jnE1y0Rkbc9FW92PYf8AfbHmPFuIvNKZWK+bYAdAAAdN/M7/ABxGouUIbF1LVQcnlnqfBuOcJkB1yRxkqaSSLToPan6NXQb40MrxvJZdn+jZ3LqzshZHWkZlCq1MB5bAvvR92PDRHe/r3Px3+PbGpw+CRxOY1YgRNq0qD1cH769NxWPPS0UXl7nj8P8AB1I3Sl4cHtC50xxgM8VvEUBR3ZaZmIalUC9z0skD3Y+ZbhGUy4RZpI0GhVS3ULJ9Wo1AXqHmtt/X4Y8d8LzMZo05ulWb2WdhH0vemBDGgBRHmrfFTPxF55KSVacgLIS0iC/KpsaiRXrfxxRaPHhUsEq/HKPWM9lokeZsrNFLpEXNiUFpNqQv9Waut+nb4YrwLG7GRQbDEGwwpgKNq1Ua2urrHmOQzc+TlSWMvFKLAtCLHQij7QJ6/P3YcOB+M1mlcThUklkLAr7NsAKO+xsfpx2NDOUGq5vMezfVMw6hKXjj17mlxE/XOD+Nlm0f0W8361xovZCXrAPtGPTquvLWvatXX3YyuJxXLMSSKjWMb7hZDRI9N739wxqQT6YEeQkjQpJ7kkCth1J229+H1+O21Zx0M/RRZNCraV1e1Quul4h4ofqJfzH/AGTihIZGI5omN6mMMailQEqpYghiTsaB3PagTinxCR0hlVS4IDjlSAGrQsBrDE7rqKmyNqwP7Qrzt59SFW89T07wqfNmPzof7PFhgwt+EGJbNe54gPh9Gi/64ZMZ9IsUxGXe+wwYMGNAsMGDBgAx/Ef+Y+22/wD1Sj+/Hnvh6RRlsuCQCYkoEgE+Udjj0Tj/AFy/23/Klx+bgsjMiJe6qoFE3Yoi6Nj06jGaN3s75ei/dj1XvrXqesZqSLLgyPSayLPdzVDvvsP78Vm45EYmdHUEKSA2xuttu+9fqx5nnIJhXNsEKN2JJrfTZFkWw0j30MfcnkXcA7iNQHejVLY1d99hdbnDpa19lwVVC7scs9MuVGXzDliuoqKNlkdGdiQKFl6PuAAxk8Y8cyE/g9IvYsoLH9YHw/TjW4/w5ZYymkK1+RiTUSA6UCqLLalUtQFn7sLb+FSDXNBjKlhIq/k3rBDEUV6kdewG22OrUSjDbkZsi3lmLxDiks5uZmc9iQBXwA2H/thi8LeHVlQO41mSxGATUYDAM70RfUbDf+77nv4P8xHlhmSV06qZN+Yse1SsvUA2DXUAgnvVjgPFWyo5OkSMbWA7DQzHzB97I1aSfzTiLHJrJdwljwon8R8CVI3kHKR1AI5baRsQGGgnc0Q23p8y0fweeHlfJ5Z2fRz5JE0hgpDAuuohrMppa07UCfQVHkky8ahS0bt+Mx0lmPUk99yT9+HXwMqPlYTSnTmJtHtbPrc70NvKbGrbceotNMt7cWjdZp5aaKlu5fkeQQ+EHGYbWrHLrI9CNlDsqs2kAMaXtve3v2ww8QQSg5xgopAS4ZlagtFAV3sdNTEksN6w2Pwd1DFpYRtJLR12EDm2NL2xkL4Wm57K0kBiVo5UTU9F5idJPkJI1WQKABb4Yq4WOWWvQrdClxj7OXXrkVuL8PidDCrqdXsyEABTd21Aeagy7LuGF4RlUUT3s2B1v17etfqx73/EGY0CTVDoNHVzH7mhty76nCN4t8GyJOkvk0zF1IjbUS6e1s6qACAbs9r74vW5L3kVtpqhHwT3fgUvCcjyQZh3cs1LEmo3Vg6N/wA5vjiv/wDE7GUZV9PLWQJzT7QVX2Y9r2G9drxp+GMkIOeZDUWtFAo6jIhvYJercjp6HGPnODwtMZGl0mWZg0RXSyqxJUjV3O25Feb3YtC1qUuepg8LbQ4SOMuHe4jIzg7tTujGlX+aRdD8Xbtd4zOLENz5WhZGEcimwb9kjWxrRsBS1Z82J+FcCkCaIUsQ+eSlVliU7kNqW5ZCCfKCPKO2wKt4nk+rRUmLRsD5AzFbBOkgN0UjSQN6IrpVKUOckRjlntnhX2sx+dF9/wBHiwwYX/Co8+Z/Pi/s8WGDG/R/Bj6EXe+wwYMGNIoMGDBgAx/ETUcv9t/yZTjwzhSUkTLygQqj2SGOobguDd6bJIoAb7Xj3bj3+Y+2/wCVLjyHwzwRmWBgEOmMsUKHlgEWtte7vsem2xINY5tzSulnyX1NlcoqvxfM0vC3Do8/muWRBEhjIkEbC5FDaqRCoOrvqB8oo10xe8UeGPoz+TLkQSs0cSCn5L692XrpWVBrBPskb9cR5wGgPLEAxMaxMKWRFMhDFUVlLLfst0Nd8cZjxVM4VQ/MgVwIuYSWZyBtagmRUOoAk/lEk0DhcZJxawTHxcRRFxYRZd1XLqquo8zAWxsUib9WbrZJofHGW2d1b2WOosvlj3ZvKCLU+0brb8XV6YhRS7UzI7s0g1ecW3+cbpt2W72GwxxqvoIxZk3DuPZGl68mwCjTfpdbnFowSRphTGKWVyMGb8Q5zMIyLLO+u1CxqCSmwZ9Mcd6R09Dt64XoYnQmJldQvQPGVYpVKdLqLIG3vY2elYZ/DfiIZZJQYo3ZlViwldSsVWiiksDYnbqT8BizxjxajPFLJlIpOVqcgsXZonNyaeYlGjTDfagOhw1YxyEsrlLgz/CnBHzWYCEkKN3IJ8qjY731PsA9Tbt8HfxtPLksv9KgjVdOiNoQ9KwsBCNFEsp8tDqD3oDFHh3i3L1KY4xlxKisrRaG0gX5mWOmBojoDi5x1crmZ8jBLmww0OwKyqNbUoVu4s+eu/WsTFrsJlPexJbxTmxSrKy1Y0KwpdrCa6s11Zz+knFQ8azLEtz5dbAfWB2XyjYuQteXYaRe9X0s4cD4ag5czBZw0ThQDK24Llb3Hzxh+IIIYJYBA8msaHkDkOusgMkekrvXtH5YGmMi4vhIvRcMzLQGX6RnVn2aFGknCkC7DnV1cdPybXruMKssufzKobzkiLelgkhK2CrHdTv6g/kkfBmy/jfMcwMWifWNgY2UkIeto42BJ6je+4xxlfG0obVUDq7mdF0vSnTTMpDdDd10ticHGA2yMXhUZ5fOnlMbF2OmgAj6TGfKw1F9i2nsSdsWs1GzRylJEliMZYqxt2AB1U4I09NiQaJ7YoQ5x0OotCzFmlLtrBJlbdzuRuTV9sRScRKSg8uJCWkGtCf5QqfK+sClJIY3t5fgMZpQeXgyyqmuT0DwLn4ooJlMrLFCVlXuzLIFJLGrkGsML+I7YxPHXg6QzT/RQnL5POKs2kKDrDKBRsbEjpRI9BjM4HLLGXmieILJqW3Ucgxo3mYoxJ8z2fKVHlJv1tcR47mSkkjSSrI0bR8waDA1BiqhfyTZAOkGzu1i8NViSwyYTwh08JnzZj3tCfvy8X+GGLC94SFGf/8AB/Z0ww406T4MRF3vsMGDBjSLDBgwYAMjj53y/wBt/wAqXCHwbica5PLx62DmFGqOMyFRVWQAa9N/fh88RD/J/tv+VLjzfL+BnjyGXzKZmKPUiOTpdJN6JXXGxLWNvZ9+OZfXvufovqaoQ3V4+ZDnIGQLHrk5spkdQ+m4o2emcgDeRkbTv01GumKv0NxqKKF5aaMup6CwNTH9A/on1xocN8JiQxSu8UifSkR6eQzEOehdgrAb9+o6Ygf+DvP82TTC+jmvouZd01nRvqv2a64mMcI11NQWCllsjJGJNCklUEcV973Zz8XJJ/NxyOGMuoCyEg5cZPVmbd2+dDF/xh4eTK5fKB0McvJHNIkb29QvzBq92EyMFmBZm3I21tsKHq3xPzxZoZvTxx+o3vlDzEIHl5Zjfp02K/cQw+eK0eXcRReU64TpI28yg6G+IKgN8hjX/g38Nw5ovzmnbTGCAs8g31sOzDtXXbrja8S+B1GX5mWjmZkkPMTnsdcS6rADuQT0sWNww92JS7lXYk8Hnx4m0CvDDpMaya4pB1jbfWq/lbnr0Gojc0MYsefm0suhCrE6lZR5ibOo92a97vtjUznE4VJR4SPZoal2WrAFbBSD2P4x6Y+Lx3LmyIxZIb2167ezgwkU2xTeGNfh3+E3MR5TlyWxoLHMxsxAmjr6lwN9L+uzdLxmTZd2LMLJbyxnrQc28pPdjZO/p7zjJynFoL0xwliTQUMD7VAjfYA7X8BipERbEBkQnyIzN5asEAK1AaroYG+C8cI3ZssdMlAgtUMf81BsW+Z1H4BfdiYQWzkAhUj0Lt/SNV7tI+WF6WU6dQlkBDKtK8lAFWPUt7ht/hj1vL+B4jlstIkUk7yCMy681IoVSBqZQDVj8nbAuQlNI83+iM0MK0fPA0Z26HSGUn03U/MjHQyZkBWRSBNEpbb2JEoX8en+zj1LxN4Jy0OWllhileRBaqZJnBNgeyGs7Xt7sR+GfAmXmy0cs65hJHBLIJpVANkClLWNgNsWwV9pES+D/hCnnMqSRnQ7EISGG45YcEKmmj6knEGczCJG2qN/rIGk0xqWUSW4LULVLHe9J7dLxn+IYRls5mYoObQloaqkFLGK3mvcHa/T5YryzySQzOBOCykMed7VLtYB32PQCqxn9k92TP7Ft5XQ9g8K+1N8IL278hLP6sMOF7wo9mevWE/I5ePDDjZo/gxM93vsMGDBjSKDBgwYAMjj582W989f8GXHln8aSvkoVJm0xKCC5i5QoVY3DUO2r5g3j0/xI4D5OyB+EdzX+Ymx5vluB5pRErwo3KGwGYh0k3s1FrJA6em/fHK1ElG95fZfU6WlhCUfEfOE8SkjCp9bzHZZgBygpKEsrEMGYeYm+lk17sMB8cZn2gz+1p3MHL1XVWFLXe2F9uB5mpAYwHlPmf6TCG037A82y6bHzJ64I+E5kMh5EYjiA5aDMw7HoWPm3IGw+JxRWQ+9+poVVRL4k4g2cfTPzLRNRGuJQq6r3IjPUjvXT44yP4ihBAInFjYK8TE11NHSTQre8XW4VmCADBYL65CcxD9YfxQab2RtsOwAxb/i3M6ncxoHcaQxzMHkX0UavXcn1r0wOyH3v1J2V47k3hbif0NnMIlYbowaONqN6iLjkBBBPvx84v4rmzaPplYUkgWKFZLLWyqrctqDki7YkCxQ63BDwiWlRoo+So9gZuK3N9XN7j1A6m72xozxStSiNFjA/k483CoPxKm69wIxV3RXCl+plvTziCbELj/CpGYvyZQouy40gAKovSxvopPTtj7xTw1GkRKSeZbG/tWPZDCqGs+zRvzL13w7Lla2GTy/vvMZc/pLE4BwmiD9Dy9Dpeai0j4Amh37Yl6heYqXtJPODz/g3AMzHKryZeWtSmwt15gSaF71f341foqJlyXWVHBkbzxuBdsV3a0IOw6bXd4azw/ahlsqpH5OajVgPitV8jiXKNmE1KeQyGtIfNxnT6gtVsvxs/HEPUJkv2mOELs/DIaW42AcivroxqajQBWPzbX19+GLKeLszFHpDsI4RpNPCSlVs2qIdvfjIm4Q4Mq1leQ9ERjNx+R+pKE1pBO9bUdxjqDhkquJPqDaaJNWah+soeUmrGodCR1BxZWQ+8a1XCS5z+ZvS+N8wvWRwQNW7wDy/lbRmx78dP4zzNga5QSNVasuLHcjyGx/jhePA5NCoPo4CNcZObjOgHqo23StqPY/DHUfApdAVRFStqjIzURMfuX3e47UawO2H3g9lX/rK+aEUsv0kRyTSs3MYO0RRwbB8qHYX0NEeXpjieDKtDK5eWMsHYLEHWEeXZR5aO43O1knYYst4dm1alEMZD6l/Co6B/HFfkt3X13wT8AzREoQZVFlUijmloMRRYAL947199fa154mQ6o+bPRPCA/lfXTlwfj9HTDFhe8LFdeZVWDBTCtggjaBB1Hwww46Oj+DH0Obd77DBgwY0igwYMGACDOZKOUBZY0kUGwHUMAfWj3xmy8LyMZpocqpO9NHGCffuMbOFb+EhB9CY0LDpR7jfscLte2Llg06SpXXRrb4bwaEOTyJNLHlCd6CpF369Biw3A8sTZy2XsbD6pNvd0xR8TQwjJSaggATybAEMK06e93WMvN8Tmh4dACWE0umMMb1KDdE3vemuvrhTsUc5XbJqjoHak4N5ctvPpnJtyZXIo1NHlFb3pGD+rFxOFwdoYa67Rp9/THeSyKRRiNVFAV03PqT6knck4weEZnk56bKf5soJYh+RdalHovU18cXbw1uXURGiNinsb8Kz6ruzRrJHtlb+EXX/HHU0GTU6WTLKfRljH6xjDUxpxaQty1HIUgnSBdj177Y58dTRSLl9LRseel6SrGr3Bo9Ogwt2eFvC4NcdBF2whl4ks58srIzQ5SBgCscJU9CqLR+YGM/iGWHMCRZXLlzuXkVAKHWgBrYi67DG2FrYCqwlcbzTpmo85f1KSHLkdtNedv9skf0MXtajHIjRUe1saXZPGfPsvxG1spEB/Jx0N/YWv1YqibKeuX/AOHjSwp8EhX+M875V2WOth3AvEze1pJdRemojZGyUm/Cs8eqX1GOGCEi0SIj1VVr9AxFN9GRqYQK1dwgNfPtjF8Wy/ROXmogFpwsoGwdCCdwNiRWx67458fopigNA3Om9DoQdvnisrMJ8LKHU6FWSreXtnlZxymjckOWCgnkBT7JISj612xHKuUK2wyxUmrIjIJ9LO11ivmuXmmbLjQYoyObVbnqIwB0G3mPy9av5rhsckRhKLoZdNaQK26j0IxbLecJCZV1wcVNtN9fkiqmTyRBIjypVepCRUPia2+/Bl+H5J/YiyrV+THGaHyG2MTw1xDkRS5Z1UzQNpVaA5uo+T5Wevphl4Vw9YIwigfziBWpjuW+/EQlvxhepfVaeNDksvr4fmuuf2JMpko4r5caRhjZ0Kq2fU6QLxYwYMPxgwBgwYMABgwYMABhX/hIP4C/56V9+GjFTOcMilIMkaOR01C6xSyLlFpGnR3RpvjZLonn8jjL8MhGlhEgNAg6RfTr0xl+NuHtLAGQamicSADqQLBr5fqxuZXKpGumNQq+g6YmxV1pw2smvVSruVq5w+/5EOSzKyosiG1YWCMLnCsvzuITZobxoohQ9mYAaq9QKIvG5JwmFiSY1tjbVsG+IGx+eLaIAAAAANgANgPSsDg5NZ7FoaiNSn7POZLHon+/kK8Kg8XkBAP1C7EX3HbHPjyNVTLbAfhCb0BjbHA8uDfIjvrene/jiTN8LgkbVJEjN0thZ+G+F+ylta8zUtdUroWc4isfpjzPvFs7yYnkPUDy+9jso39TWMjM+GpHy5gadmGn2dCUW69dOrdt7vGnJwrLsFVo42C3oBAIHrQxKMtEE5dIEonT2rvi8q93vGevUKlJ1vnOXwvw7mb4M4jzssl7vH9W/qCvS/iKxS4IP/mme/Ni/UMbWW4Xl4ySkcakjqABYPX5Y4XgWW6iCP4hR+vFNksR+Q16qjda0mlNYXC45T8+nBleNYjmBHlI93aRWf8AmIAbZvTrt644/hBQciEbgc5B1o1R7/dvhkyuVSMUiKg76RV/H1xDm+FQytqkiR2qrZb2xaVTafmwo1sa518PbDL+bbF3jOW+gzR5qIVCajnQenRW+Pv3Jr3nDZHIGAZTYIsEdCDitLwqFlVWiQqt6VI2F9aGJcpko4hpjRUF3SihiYQcW/IVqNRC6uOc71xnHVds89V/4LWYjH8cR7C+QT896+dfow2DGceBZYmzBHfrp3+/GgorE1wcc57ldXfC1Q258Kxz/wBZ9wYMGGmMMGDBgAMGDBgAMGDBgAMGDBgAMGDBgAMRTQBtN35TqFHuP+m3zOJcGACquQUFTvaXp36Xuf0j9J99/F4elVRrSy9ezGzv1/79+LeDBgMsqfxelVR9nT17UR+onFiKMKAB0AAHyx3gwAGDBgwAGDBgwAGDBgwAGDBgwAGDBgwAGDBgwAGDBgwAGDBgwAGDBgwAGDBgwAGDBgwAGDBgwAGDBgwAGDBgwAGDBgwAGDBgwAGDBgwAf//Z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2054" name="Picture 6" descr="http://www.antikopava.cz/upload/d0afcah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48" y="569979"/>
            <a:ext cx="3762375" cy="476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http://data.bux.cz/book/007/739/0077396/larg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331854"/>
            <a:ext cx="3676650" cy="523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344714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www.barrandoviny.cz/wp-content/uploads/2014/03/popelk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692696"/>
            <a:ext cx="3528392" cy="48412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https://encrypted-tbn0.gstatic.com/images?q=tbn:ANd9GcSyhB1t9w2vEQ4dUrfo899vitZs0CZANCQ8NRGdykE3oBKDxla0-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908719"/>
            <a:ext cx="3672408" cy="4815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1459959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Aerodynamika">
  <a:themeElements>
    <a:clrScheme name="Aerodynamika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Aerodynamika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erodynamika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21</TotalTime>
  <Words>30</Words>
  <Application>Microsoft Office PowerPoint</Application>
  <PresentationFormat>Předvádění na obrazovce (4:3)</PresentationFormat>
  <Paragraphs>5</Paragraphs>
  <Slides>4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5" baseType="lpstr">
      <vt:lpstr>Aerodynamika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Pavla Staňková</dc:creator>
  <cp:lastModifiedBy>Pavla Staňková</cp:lastModifiedBy>
  <cp:revision>2</cp:revision>
  <dcterms:created xsi:type="dcterms:W3CDTF">2014-04-04T05:26:39Z</dcterms:created>
  <dcterms:modified xsi:type="dcterms:W3CDTF">2014-04-04T05:48:29Z</dcterms:modified>
</cp:coreProperties>
</file>